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19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E431E-C2C5-4F64-BC42-5BD1DBACA54C}" type="datetimeFigureOut">
              <a:rPr lang="ru-RU" smtClean="0"/>
              <a:t>03.01.2012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DDBFD-0B04-4984-81CE-1AEDF8959A9E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E431E-C2C5-4F64-BC42-5BD1DBACA54C}" type="datetimeFigureOut">
              <a:rPr lang="ru-RU" smtClean="0"/>
              <a:t>03.01.2012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DDBFD-0B04-4984-81CE-1AEDF8959A9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E431E-C2C5-4F64-BC42-5BD1DBACA54C}" type="datetimeFigureOut">
              <a:rPr lang="ru-RU" smtClean="0"/>
              <a:t>03.01.2012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17FDDBFD-0B04-4984-81CE-1AEDF8959A9E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E431E-C2C5-4F64-BC42-5BD1DBACA54C}" type="datetimeFigureOut">
              <a:rPr lang="ru-RU" smtClean="0"/>
              <a:t>03.01.2012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DDBFD-0B04-4984-81CE-1AEDF8959A9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E431E-C2C5-4F64-BC42-5BD1DBACA54C}" type="datetimeFigureOut">
              <a:rPr lang="ru-RU" smtClean="0"/>
              <a:t>03.01.2012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DDBFD-0B04-4984-81CE-1AEDF8959A9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E431E-C2C5-4F64-BC42-5BD1DBACA54C}" type="datetimeFigureOut">
              <a:rPr lang="ru-RU" smtClean="0"/>
              <a:t>03.01.2012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DDBFD-0B04-4984-81CE-1AEDF8959A9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E431E-C2C5-4F64-BC42-5BD1DBACA54C}" type="datetimeFigureOut">
              <a:rPr lang="ru-RU" smtClean="0"/>
              <a:t>03.01.2012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DDBFD-0B04-4984-81CE-1AEDF8959A9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E431E-C2C5-4F64-BC42-5BD1DBACA54C}" type="datetimeFigureOut">
              <a:rPr lang="ru-RU" smtClean="0"/>
              <a:t>03.01.2012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DDBFD-0B04-4984-81CE-1AEDF8959A9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E431E-C2C5-4F64-BC42-5BD1DBACA54C}" type="datetimeFigureOut">
              <a:rPr lang="ru-RU" smtClean="0"/>
              <a:t>03.01.2012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DDBFD-0B04-4984-81CE-1AEDF8959A9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E431E-C2C5-4F64-BC42-5BD1DBACA54C}" type="datetimeFigureOut">
              <a:rPr lang="ru-RU" smtClean="0"/>
              <a:t>03.01.2012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DDBFD-0B04-4984-81CE-1AEDF8959A9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E431E-C2C5-4F64-BC42-5BD1DBACA54C}" type="datetimeFigureOut">
              <a:rPr lang="ru-RU" smtClean="0"/>
              <a:t>03.01.2012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DDBFD-0B04-4984-81CE-1AEDF8959A9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C7E431E-C2C5-4F64-BC42-5BD1DBACA54C}" type="datetimeFigureOut">
              <a:rPr lang="ru-RU" smtClean="0"/>
              <a:t>03.01.2012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17FDDBFD-0B04-4984-81CE-1AEDF8959A9E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6" name="Rectangle 4"/>
          <p:cNvSpPr>
            <a:spLocks noChangeArrowheads="1"/>
          </p:cNvSpPr>
          <p:nvPr/>
        </p:nvSpPr>
        <p:spPr bwMode="auto">
          <a:xfrm>
            <a:off x="401037" y="2160499"/>
            <a:ext cx="8692764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ru-RU" sz="3600" b="1" dirty="0">
                <a:solidFill>
                  <a:srgbClr val="000000"/>
                </a:solidFill>
              </a:rPr>
              <a:t>Использование магнитометрии при </a:t>
            </a:r>
          </a:p>
          <a:p>
            <a:pPr algn="ctr"/>
            <a:r>
              <a:rPr lang="ru-RU" sz="3600" b="1" dirty="0">
                <a:solidFill>
                  <a:srgbClr val="000000"/>
                </a:solidFill>
              </a:rPr>
              <a:t>геолого-технологическом картировании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58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620713"/>
            <a:ext cx="5181600" cy="503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2581" name="Rectangle 5"/>
          <p:cNvSpPr>
            <a:spLocks noChangeArrowheads="1"/>
          </p:cNvSpPr>
          <p:nvPr/>
        </p:nvSpPr>
        <p:spPr bwMode="auto">
          <a:xfrm>
            <a:off x="5435600" y="1628775"/>
            <a:ext cx="3492500" cy="3113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ru-RU" sz="1800" b="1">
                <a:solidFill>
                  <a:srgbClr val="000000"/>
                </a:solidFill>
              </a:rPr>
              <a:t>Рисунок- Результаты измерения методом каппаметрии по 214 горизонту Николаевского месторождения: 1 - кристаллические руды, 2 - переходные руды, 3 - метаколлоидные руды, 4 - порфиры, 5 - дайки основного состава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0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188913"/>
            <a:ext cx="5029200" cy="648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05" name="Rectangle 5"/>
          <p:cNvSpPr>
            <a:spLocks noChangeArrowheads="1"/>
          </p:cNvSpPr>
          <p:nvPr/>
        </p:nvSpPr>
        <p:spPr bwMode="auto">
          <a:xfrm>
            <a:off x="5435600" y="407988"/>
            <a:ext cx="3240088" cy="400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ru-RU" sz="1600" b="1">
                <a:solidFill>
                  <a:srgbClr val="000000"/>
                </a:solidFill>
              </a:rPr>
              <a:t>Распределение магнитной восприимчивости (а) и геологический разрез (б) по профилю: 1 - медно-цинковая руда, 2 - полиметаллическая руда, 3 - контуры рудных тел, 4 - горные выработки, 5 - проекции разведочных скважин, 6-9 - вмещающие породы; кварцевые порфиры (6), порфириты основного состава (7), кварциты (8), алевролиты (9)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9" name="Rectangle 5"/>
          <p:cNvSpPr>
            <a:spLocks noChangeArrowheads="1"/>
          </p:cNvSpPr>
          <p:nvPr/>
        </p:nvSpPr>
        <p:spPr bwMode="auto">
          <a:xfrm>
            <a:off x="468313" y="1827164"/>
            <a:ext cx="80645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ru-RU" sz="3600" b="1" dirty="0">
                <a:solidFill>
                  <a:srgbClr val="000000"/>
                </a:solidFill>
              </a:rPr>
              <a:t>Комплексное использование геофизических материалов и </a:t>
            </a:r>
            <a:r>
              <a:rPr lang="ru-RU" sz="3600" b="1" dirty="0" err="1">
                <a:solidFill>
                  <a:srgbClr val="000000"/>
                </a:solidFill>
              </a:rPr>
              <a:t>аэрометодов</a:t>
            </a:r>
            <a:r>
              <a:rPr lang="ru-RU" sz="3600" b="1" dirty="0">
                <a:solidFill>
                  <a:srgbClr val="000000"/>
                </a:solidFill>
              </a:rPr>
              <a:t> для составления схематических геологических карт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65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908050"/>
            <a:ext cx="8507412" cy="323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5653" name="Rectangle 5"/>
          <p:cNvSpPr>
            <a:spLocks noChangeArrowheads="1"/>
          </p:cNvSpPr>
          <p:nvPr/>
        </p:nvSpPr>
        <p:spPr bwMode="auto">
          <a:xfrm>
            <a:off x="468313" y="4508500"/>
            <a:ext cx="8135937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ru-RU" sz="1800" b="1">
                <a:solidFill>
                  <a:srgbClr val="000000"/>
                </a:solidFill>
              </a:rPr>
              <a:t>На рисунке приведен пример по структурному дешифрированию в одном из районов развития глубоко метаморфизованных образований архейского возраста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67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2275" y="188913"/>
            <a:ext cx="5761038" cy="484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6677" name="Rectangle 5"/>
          <p:cNvSpPr>
            <a:spLocks noChangeArrowheads="1"/>
          </p:cNvSpPr>
          <p:nvPr/>
        </p:nvSpPr>
        <p:spPr bwMode="auto">
          <a:xfrm>
            <a:off x="250825" y="5229225"/>
            <a:ext cx="9145588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ru-RU" sz="1400" b="1">
                <a:solidFill>
                  <a:srgbClr val="000000"/>
                </a:solidFill>
              </a:rPr>
              <a:t>Рисунок - Съемка полосы амфиболов по материалам аэромагнитной и аэрофотосъемки. А – карта магнитного поля в графиках ΔТ, Б – то же, в изолиниях ΔТ, В – схема распространения геологических тел, создающих магнитные аномалии, Г – схема дешифрирования аэроснимков, Д – схема совмещения данных геологического дешифрирования аэроснимков и результатов интерпретации аэромагнитных материалов 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Обычная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</TotalTime>
  <Words>193</Words>
  <Application>Microsoft Office PowerPoint</Application>
  <PresentationFormat>Экран (4:3)</PresentationFormat>
  <Paragraphs>7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Апекс</vt:lpstr>
      <vt:lpstr>Слайд 1</vt:lpstr>
      <vt:lpstr>Слайд 2</vt:lpstr>
      <vt:lpstr>Слайд 3</vt:lpstr>
      <vt:lpstr>Слайд 4</vt:lpstr>
      <vt:lpstr>Слайд 5</vt:lpstr>
      <vt:lpstr>Слайд 6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1</cp:revision>
  <dcterms:created xsi:type="dcterms:W3CDTF">2012-01-03T09:02:32Z</dcterms:created>
  <dcterms:modified xsi:type="dcterms:W3CDTF">2012-01-03T09:04:26Z</dcterms:modified>
</cp:coreProperties>
</file>